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8E8"/>
    <a:srgbClr val="00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2B6B-7CF6-4A60-BE01-6E821615F608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2D0DE-8DF0-43E5-9926-1A9E600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4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2D0DE-8DF0-43E5-9926-1A9E600370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8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0D96BB-A391-47F7-89D7-8525ACD6464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8853399-B291-4905-A116-A723212E6C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808E8"/>
                </a:solidFill>
              </a:rPr>
              <a:t>all </a:t>
            </a:r>
            <a:r>
              <a:rPr lang="en-US" sz="5400" dirty="0" smtClean="0">
                <a:solidFill>
                  <a:srgbClr val="C808E8"/>
                </a:solidFill>
              </a:rPr>
              <a:t>ABOUT </a:t>
            </a:r>
            <a:r>
              <a:rPr lang="en-US" sz="5400" dirty="0" smtClean="0">
                <a:solidFill>
                  <a:srgbClr val="C808E8"/>
                </a:solidFill>
              </a:rPr>
              <a:t>ME</a:t>
            </a:r>
            <a:r>
              <a:rPr lang="en-US" sz="5400" dirty="0" smtClean="0">
                <a:solidFill>
                  <a:srgbClr val="00FFFF"/>
                </a:solidFill>
              </a:rPr>
              <a:t> </a:t>
            </a:r>
            <a:endParaRPr lang="en-US" sz="5400" dirty="0">
              <a:solidFill>
                <a:srgbClr val="00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Maria Gómez </a:t>
            </a:r>
            <a:r>
              <a:rPr lang="en-US" dirty="0">
                <a:solidFill>
                  <a:srgbClr val="FF0000"/>
                </a:solidFill>
              </a:rPr>
              <a:t>♥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6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Where </a:t>
            </a:r>
            <a:r>
              <a:rPr lang="en-US" dirty="0" smtClean="0">
                <a:solidFill>
                  <a:srgbClr val="C808E8"/>
                </a:solidFill>
              </a:rPr>
              <a:t>are</a:t>
            </a:r>
            <a:r>
              <a:rPr lang="en-US" baseline="0" dirty="0" smtClean="0">
                <a:solidFill>
                  <a:srgbClr val="C808E8"/>
                </a:solidFill>
              </a:rPr>
              <a:t> you from?</a:t>
            </a:r>
            <a:endParaRPr lang="en-US" dirty="0">
              <a:solidFill>
                <a:srgbClr val="C808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>
                <a:solidFill>
                  <a:srgbClr val="C808E8"/>
                </a:solidFill>
              </a:rPr>
              <a:t>I from Dominican Republic , Santo Domingo.</a:t>
            </a:r>
            <a:endParaRPr lang="en-US" dirty="0">
              <a:solidFill>
                <a:srgbClr val="C808E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91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808E8"/>
                </a:solidFill>
              </a:rPr>
              <a:t>when is your birthday</a:t>
            </a:r>
            <a:endParaRPr lang="en-US" dirty="0">
              <a:solidFill>
                <a:srgbClr val="C808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My birthday is in April 21 </a:t>
            </a:r>
            <a:endParaRPr lang="en-US" dirty="0">
              <a:solidFill>
                <a:srgbClr val="C808E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3548857" cy="228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2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How old are you?</a:t>
            </a:r>
            <a:endParaRPr lang="en-US" dirty="0">
              <a:solidFill>
                <a:srgbClr val="C808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I </a:t>
            </a:r>
            <a:r>
              <a:rPr lang="en-US" dirty="0" smtClean="0">
                <a:solidFill>
                  <a:srgbClr val="C808E8"/>
                </a:solidFill>
              </a:rPr>
              <a:t>am 14 years old  </a:t>
            </a:r>
            <a:endParaRPr lang="en-US" dirty="0">
              <a:solidFill>
                <a:srgbClr val="C80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7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808E8"/>
                </a:solidFill>
              </a:rPr>
              <a:t>what is your number?</a:t>
            </a:r>
            <a:endParaRPr lang="en-US" sz="3200" dirty="0">
              <a:solidFill>
                <a:srgbClr val="C808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My phone number is 770-564-0257</a:t>
            </a:r>
            <a:endParaRPr lang="en-US" dirty="0">
              <a:solidFill>
                <a:srgbClr val="C808E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599"/>
            <a:ext cx="2064727" cy="268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08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Where do you live?</a:t>
            </a:r>
            <a:endParaRPr lang="en-US" dirty="0">
              <a:solidFill>
                <a:srgbClr val="C808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I live in Georgia, Atlanta, United State Of America</a:t>
            </a:r>
            <a:endParaRPr lang="en-US" dirty="0">
              <a:solidFill>
                <a:srgbClr val="C808E8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048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46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808E8"/>
                </a:solidFill>
              </a:rPr>
              <a:t>What languages do you speak?</a:t>
            </a:r>
            <a:endParaRPr lang="en-US" dirty="0">
              <a:solidFill>
                <a:srgbClr val="C808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I speak Spanish </a:t>
            </a:r>
            <a:r>
              <a:rPr lang="en-US" dirty="0" smtClean="0">
                <a:solidFill>
                  <a:srgbClr val="C808E8"/>
                </a:solidFill>
              </a:rPr>
              <a:t>and little English.</a:t>
            </a:r>
            <a:endParaRPr lang="en-US" dirty="0">
              <a:solidFill>
                <a:srgbClr val="C80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3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What do you like?</a:t>
            </a:r>
            <a:endParaRPr lang="en-US" dirty="0">
              <a:solidFill>
                <a:srgbClr val="C808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I like</a:t>
            </a:r>
          </a:p>
          <a:p>
            <a:r>
              <a:rPr lang="en-US" dirty="0" smtClean="0">
                <a:solidFill>
                  <a:srgbClr val="C808E8"/>
                </a:solidFill>
              </a:rPr>
              <a:t>Music: pop and rock</a:t>
            </a:r>
          </a:p>
          <a:p>
            <a:r>
              <a:rPr lang="en-US" dirty="0" smtClean="0">
                <a:solidFill>
                  <a:srgbClr val="C808E8"/>
                </a:solidFill>
              </a:rPr>
              <a:t>Food: Chinese food and chicken</a:t>
            </a:r>
          </a:p>
          <a:p>
            <a:r>
              <a:rPr lang="en-US" dirty="0" smtClean="0">
                <a:solidFill>
                  <a:srgbClr val="C808E8"/>
                </a:solidFill>
              </a:rPr>
              <a:t> sport: baseball</a:t>
            </a:r>
          </a:p>
          <a:p>
            <a:r>
              <a:rPr lang="en-US" dirty="0" smtClean="0">
                <a:solidFill>
                  <a:srgbClr val="C808E8"/>
                </a:solidFill>
              </a:rPr>
              <a:t>Dace and play </a:t>
            </a:r>
            <a:r>
              <a:rPr lang="en-US" dirty="0" smtClean="0">
                <a:solidFill>
                  <a:srgbClr val="C808E8"/>
                </a:solidFill>
              </a:rPr>
              <a:t>guitar </a:t>
            </a:r>
            <a:endParaRPr lang="en-US" dirty="0" smtClean="0">
              <a:solidFill>
                <a:srgbClr val="C808E8"/>
              </a:solidFill>
            </a:endParaRPr>
          </a:p>
          <a:p>
            <a:endParaRPr lang="en-US" dirty="0" smtClean="0">
              <a:solidFill>
                <a:srgbClr val="C808E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72" y="4227157"/>
            <a:ext cx="1904543" cy="12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6144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07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What do you dislike?</a:t>
            </a:r>
            <a:endParaRPr lang="en-US" dirty="0">
              <a:solidFill>
                <a:srgbClr val="C808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8E8"/>
                </a:solidFill>
              </a:rPr>
              <a:t>I dislike</a:t>
            </a:r>
          </a:p>
          <a:p>
            <a:r>
              <a:rPr lang="en-US" dirty="0" smtClean="0">
                <a:solidFill>
                  <a:srgbClr val="C808E8"/>
                </a:solidFill>
              </a:rPr>
              <a:t>Food: vegetables </a:t>
            </a:r>
          </a:p>
          <a:p>
            <a:r>
              <a:rPr lang="en-US" dirty="0" smtClean="0">
                <a:solidFill>
                  <a:srgbClr val="C808E8"/>
                </a:solidFill>
              </a:rPr>
              <a:t>Music: classica</a:t>
            </a:r>
            <a:r>
              <a:rPr lang="en-US" dirty="0">
                <a:solidFill>
                  <a:srgbClr val="C808E8"/>
                </a:solidFill>
              </a:rPr>
              <a:t>l</a:t>
            </a:r>
            <a:endParaRPr lang="en-US" dirty="0" smtClean="0">
              <a:solidFill>
                <a:srgbClr val="C808E8"/>
              </a:solidFill>
            </a:endParaRPr>
          </a:p>
          <a:p>
            <a:r>
              <a:rPr lang="en-US" dirty="0" smtClean="0">
                <a:solidFill>
                  <a:srgbClr val="C808E8"/>
                </a:solidFill>
              </a:rPr>
              <a:t>Sport: basketball</a:t>
            </a:r>
            <a:endParaRPr lang="en-US" dirty="0">
              <a:solidFill>
                <a:srgbClr val="C808E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1697051" cy="127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102321"/>
            <a:ext cx="1828800" cy="117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15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</TotalTime>
  <Words>121</Words>
  <Application>Microsoft Office PowerPoint</Application>
  <PresentationFormat>On-screen Show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all ABOUT ME </vt:lpstr>
      <vt:lpstr>Where are you from?</vt:lpstr>
      <vt:lpstr>when is your birthday</vt:lpstr>
      <vt:lpstr>How old are you?</vt:lpstr>
      <vt:lpstr>what is your number?</vt:lpstr>
      <vt:lpstr>Where do you live?</vt:lpstr>
      <vt:lpstr>What languages do you speak?</vt:lpstr>
      <vt:lpstr>What do you like?</vt:lpstr>
      <vt:lpstr>What do you dislike?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Maria Gomez</dc:creator>
  <cp:lastModifiedBy>Maria Gomez</cp:lastModifiedBy>
  <cp:revision>10</cp:revision>
  <dcterms:created xsi:type="dcterms:W3CDTF">2014-08-21T12:40:44Z</dcterms:created>
  <dcterms:modified xsi:type="dcterms:W3CDTF">2014-08-22T13:04:01Z</dcterms:modified>
</cp:coreProperties>
</file>