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2E3172-38D4-4858-B177-E9C200F5936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A3394A-FB25-4DB0-A91A-67A9BD67BB3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52800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MY NAME IS KEVIN LOPEZ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all about me</a:t>
            </a:r>
            <a:endParaRPr lang="en-US" sz="36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Where are you from?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am from </a:t>
            </a:r>
            <a:r>
              <a:rPr lang="en-US" dirty="0"/>
              <a:t>H</a:t>
            </a:r>
            <a:r>
              <a:rPr lang="en-US" dirty="0" smtClean="0"/>
              <a:t>onduras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31354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576"/>
            <a:ext cx="3581400" cy="244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 HOW OLD ARE YOU?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I AM 16 YEAR </a:t>
            </a:r>
            <a:r>
              <a:rPr lang="en-US" dirty="0" smtClean="0">
                <a:latin typeface="Calibri Light" panose="020F0302020204030204" pitchFamily="34" charset="0"/>
              </a:rPr>
              <a:t>OLD.</a:t>
            </a:r>
          </a:p>
          <a:p>
            <a:pPr lvl="2" algn="ctr"/>
            <a:r>
              <a:rPr lang="en-US" sz="2800" dirty="0" smtClean="0">
                <a:latin typeface="Calibri Light" panose="020F0302020204030204" pitchFamily="34" charset="0"/>
              </a:rPr>
              <a:t>I WAS BORN MAY 20,1998</a:t>
            </a:r>
            <a:endParaRPr lang="en-US" sz="2800" dirty="0"/>
          </a:p>
          <a:p>
            <a:pPr lvl="1" algn="ctr"/>
            <a:endParaRPr 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3009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WHERE DO YOU LIVE</a:t>
            </a:r>
            <a:r>
              <a:rPr lang="en-US" dirty="0" smtClean="0">
                <a:latin typeface="Algerian" panose="04020705040A02060702" pitchFamily="82" charset="0"/>
              </a:rPr>
              <a:t>?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I LIVE IN AUSTELL  ATLANTA GEORGIA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562451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WHAT IS YOUR PHONE NUMBER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My phone number is 470 234 3777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6400" y="2895600"/>
            <a:ext cx="3214686" cy="26717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33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What languages do you speak?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am speak </a:t>
            </a:r>
            <a:r>
              <a:rPr lang="en-US" dirty="0" err="1" smtClean="0"/>
              <a:t>spanish</a:t>
            </a:r>
            <a:endParaRPr lang="en-US" dirty="0" smtClean="0"/>
          </a:p>
          <a:p>
            <a:pPr marL="36576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2524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8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What do you like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I like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860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91" y="2265178"/>
            <a:ext cx="2803634" cy="172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799"/>
            <a:ext cx="2867025" cy="19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1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What do you dislike?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 dislike  pasta</a:t>
            </a:r>
          </a:p>
          <a:p>
            <a:pPr algn="ctr"/>
            <a:r>
              <a:rPr lang="en-US" sz="3600" dirty="0" smtClean="0"/>
              <a:t>I dislike salad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3352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4419600"/>
            <a:ext cx="2838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125</TotalTime>
  <Words>80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 MY NAME IS KEVIN LOPEZ</vt:lpstr>
      <vt:lpstr>Where are you from?</vt:lpstr>
      <vt:lpstr> HOW OLD ARE YOU? </vt:lpstr>
      <vt:lpstr>WHERE DO YOU LIVE?</vt:lpstr>
      <vt:lpstr>WHAT IS YOUR PHONE NUMBER</vt:lpstr>
      <vt:lpstr>What languages do you speak?</vt:lpstr>
      <vt:lpstr>What do you like</vt:lpstr>
      <vt:lpstr>What do you dislike?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Kevin lopez</dc:title>
  <dc:creator>Kevin Lopez Gonzales</dc:creator>
  <cp:lastModifiedBy>Kevin Lopez Gonzales</cp:lastModifiedBy>
  <cp:revision>12</cp:revision>
  <dcterms:created xsi:type="dcterms:W3CDTF">2014-08-21T12:35:36Z</dcterms:created>
  <dcterms:modified xsi:type="dcterms:W3CDTF">2014-08-22T13:41:28Z</dcterms:modified>
</cp:coreProperties>
</file>