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18DA4-C28B-4FC1-A019-99726F2B443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5C754-331D-431A-B51E-7CD1DA833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58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5C754-331D-431A-B51E-7CD1DA833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4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2C75C3-5203-413F-BB61-8CDB93F18501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9CA5D2-A8D4-43E3-9C21-9E03A913D2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399" y="1447800"/>
            <a:ext cx="6557639" cy="1828800"/>
          </a:xfrm>
        </p:spPr>
        <p:txBody>
          <a:bodyPr>
            <a:prstTxWarp prst="textDeflate">
              <a:avLst>
                <a:gd name="adj" fmla="val 22633"/>
              </a:avLst>
            </a:prstTxWarp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All about me</a:t>
            </a:r>
            <a:endParaRPr lang="en-US" sz="5400" b="1" dirty="0">
              <a:solidFill>
                <a:srgbClr val="00B05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My name is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german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mejiia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mendez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92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9372600" cy="754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10600" cy="884238"/>
          </a:xfrm>
        </p:spPr>
        <p:txBody>
          <a:bodyPr>
            <a:prstTxWarp prst="textTriangle">
              <a:avLst/>
            </a:prstTxWarp>
            <a:normAutofit/>
          </a:bodyPr>
          <a:lstStyle/>
          <a:p>
            <a:r>
              <a:rPr lang="en-US" dirty="0" smtClean="0"/>
              <a:t>Where are you from?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CanU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from el </a:t>
            </a:r>
            <a:r>
              <a:rPr lang="en-US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salvador</a:t>
            </a:r>
            <a:endParaRPr lang="en-US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68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prstTxWarp prst="textDoubleWave1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How old are you?</a:t>
            </a:r>
            <a:endParaRPr lang="en-US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prstTxWarp prst="textPlain">
              <a:avLst>
                <a:gd name="adj" fmla="val 50971"/>
              </a:avLst>
            </a:prstTxWarp>
            <a:normAutofit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 am 17 years old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08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</a:bodyPr>
          <a:lstStyle/>
          <a:p>
            <a:r>
              <a:rPr lang="en-US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Where do you live?</a:t>
            </a:r>
            <a:endParaRPr lang="en-US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Atlanta G.A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458074" cy="372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2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50" endPos="85000" dist="60007" dir="5400000" sy="-100000" algn="bl" rotWithShape="0"/>
                </a:effectLst>
              </a:rPr>
              <a:t>What is your phone number?</a:t>
            </a:r>
            <a:endParaRPr 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My phone number is 6784583679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4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languages do you speak?</a:t>
            </a:r>
            <a:endParaRPr 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Chinesse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Spanish</a:t>
            </a: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English</a:t>
            </a: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Italian</a:t>
            </a:r>
          </a:p>
          <a:p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Portugues</a:t>
            </a: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French</a:t>
            </a:r>
          </a:p>
          <a:p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do you like?</a:t>
            </a:r>
            <a:endParaRPr 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Breack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dance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457450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1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What do you dislike?</a:t>
            </a:r>
            <a:endParaRPr lang="en-US" dirty="0">
              <a:ln w="50800"/>
              <a:solidFill>
                <a:schemeClr val="bg1">
                  <a:shade val="50000"/>
                </a:schemeClr>
              </a:solidFill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DoubleWave1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Vegetables</a:t>
            </a: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Garlic</a:t>
            </a: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Onions</a:t>
            </a:r>
          </a:p>
          <a:p>
            <a:endParaRPr lang="en-US" b="1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b="1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137160" indent="0">
              <a:buNone/>
            </a:pP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            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end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378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77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All about me</vt:lpstr>
      <vt:lpstr>Where are you from?    </vt:lpstr>
      <vt:lpstr>How old are you?</vt:lpstr>
      <vt:lpstr>Where do you live?</vt:lpstr>
      <vt:lpstr>What is your phone number?</vt:lpstr>
      <vt:lpstr>What languages do you speak?</vt:lpstr>
      <vt:lpstr>What do you like?</vt:lpstr>
      <vt:lpstr>What do you dislike?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creator>Eduardo Chacon Flores</dc:creator>
  <cp:lastModifiedBy>Eduardo Chacon Flores</cp:lastModifiedBy>
  <cp:revision>9</cp:revision>
  <dcterms:created xsi:type="dcterms:W3CDTF">2014-08-21T12:41:00Z</dcterms:created>
  <dcterms:modified xsi:type="dcterms:W3CDTF">2014-08-22T13:09:54Z</dcterms:modified>
</cp:coreProperties>
</file>