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D7D16137-C2E8-4C99-8D8C-540E09C77425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A6CA1A4-1EAA-4700-87CD-4F446B9FAEC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95600"/>
            <a:ext cx="4572000" cy="1368798"/>
          </a:xfrm>
        </p:spPr>
        <p:txBody>
          <a:bodyPr/>
          <a:lstStyle/>
          <a:p>
            <a:r>
              <a:rPr lang="en-US" dirty="0" smtClean="0"/>
              <a:t>My name is : David Morales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680960" cy="2438399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All about me 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756459"/>
            <a:ext cx="4572000" cy="1368798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 am from </a:t>
            </a:r>
            <a:r>
              <a:rPr lang="en-US" dirty="0"/>
              <a:t>E</a:t>
            </a:r>
            <a:r>
              <a:rPr lang="en-US" dirty="0" smtClean="0"/>
              <a:t>l Salvador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836" y="-685800"/>
            <a:ext cx="7680960" cy="2438399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Where are you from?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6" y="2440858"/>
            <a:ext cx="3581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606" y="2286000"/>
            <a:ext cx="4974175" cy="358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86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 am seventeen years old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680960" cy="1066800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How are you?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21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981200" y="1981200"/>
            <a:ext cx="4572000" cy="1368798"/>
          </a:xfrm>
        </p:spPr>
        <p:txBody>
          <a:bodyPr/>
          <a:lstStyle/>
          <a:p>
            <a:r>
              <a:rPr lang="en-US" dirty="0" smtClean="0"/>
              <a:t>I live in Atlanta Georgia U.S.A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-838200"/>
            <a:ext cx="7680960" cy="2438399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Where do you live?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2052" name="Picture 4" descr="http://www.55places.com/images/website/atlan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334000" cy="295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8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My number phone is (404)546 420 4522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is your phone number?</a:t>
            </a:r>
            <a:endParaRPr lang="en-US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41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2286000"/>
            <a:ext cx="4572000" cy="136879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speak Spanish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609600"/>
            <a:ext cx="7680960" cy="243839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lgerian" panose="04020705040A02060702" pitchFamily="82" charset="0"/>
              </a:rPr>
              <a:t>What languages do you speak?</a:t>
            </a:r>
            <a:endParaRPr lang="en-US" sz="4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 my like the sport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do you like?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125131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199"/>
            <a:ext cx="38100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328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4572000" cy="136879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My don’t like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457200"/>
            <a:ext cx="7680960" cy="2438399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What do you dislike?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3276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24200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21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37</TotalTime>
  <Words>80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Mylar</vt:lpstr>
      <vt:lpstr>All about me </vt:lpstr>
      <vt:lpstr>Where are you from?</vt:lpstr>
      <vt:lpstr>How are you?</vt:lpstr>
      <vt:lpstr>Where do you live?</vt:lpstr>
      <vt:lpstr>What is your phone number?</vt:lpstr>
      <vt:lpstr>What languages do you speak?</vt:lpstr>
      <vt:lpstr>What do you like?</vt:lpstr>
      <vt:lpstr>What do you dislike?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me</dc:title>
  <dc:creator>Diana Cruz</dc:creator>
  <cp:lastModifiedBy>all bout me</cp:lastModifiedBy>
  <cp:revision>5</cp:revision>
  <dcterms:created xsi:type="dcterms:W3CDTF">2014-08-21T12:39:21Z</dcterms:created>
  <dcterms:modified xsi:type="dcterms:W3CDTF">2014-08-21T13:16:38Z</dcterms:modified>
</cp:coreProperties>
</file>