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60"/>
  </p:normalViewPr>
  <p:slideViewPr>
    <p:cSldViewPr>
      <p:cViewPr varScale="1">
        <p:scale>
          <a:sx n="43" d="100"/>
          <a:sy n="4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9DC9277-5491-4575-B059-188ECBEA74AC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B5C-DAA8-4FAF-87A6-80495B53B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9277-5491-4575-B059-188ECBEA74AC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B5C-DAA8-4FAF-87A6-80495B53B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9277-5491-4575-B059-188ECBEA74AC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B5C-DAA8-4FAF-87A6-80495B53B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9277-5491-4575-B059-188ECBEA74AC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B5C-DAA8-4FAF-87A6-80495B53B3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9277-5491-4575-B059-188ECBEA74AC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B5C-DAA8-4FAF-87A6-80495B53B3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9277-5491-4575-B059-188ECBEA74AC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B5C-DAA8-4FAF-87A6-80495B53B3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9277-5491-4575-B059-188ECBEA74AC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B5C-DAA8-4FAF-87A6-80495B53B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9277-5491-4575-B059-188ECBEA74AC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B5C-DAA8-4FAF-87A6-80495B53B3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9277-5491-4575-B059-188ECBEA74AC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B5C-DAA8-4FAF-87A6-80495B53B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9277-5491-4575-B059-188ECBEA74AC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B5C-DAA8-4FAF-87A6-80495B53B3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9277-5491-4575-B059-188ECBEA74AC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5B5C-DAA8-4FAF-87A6-80495B53B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9DC9277-5491-4575-B059-188ECBEA74AC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AF65B5C-DAA8-4FAF-87A6-80495B53B3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Claudia </a:t>
            </a:r>
            <a:r>
              <a:rPr lang="en-US" dirty="0" err="1" smtClean="0"/>
              <a:t>Cecibel</a:t>
            </a:r>
            <a:r>
              <a:rPr lang="en-US" dirty="0" smtClean="0"/>
              <a:t>  </a:t>
            </a:r>
            <a:r>
              <a:rPr lang="en-US" dirty="0" err="1" smtClean="0"/>
              <a:t>Gamez</a:t>
            </a:r>
            <a:r>
              <a:rPr lang="en-US" smtClean="0"/>
              <a:t> Fuentes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are you from?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from El  Salvador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59801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91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old are you?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4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Whatis</a:t>
            </a:r>
            <a:r>
              <a:rPr lang="en-US" dirty="0" smtClean="0"/>
              <a:t> your phone number?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My number is 4045125434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7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lenguages</a:t>
            </a:r>
            <a:r>
              <a:rPr lang="en-US" dirty="0" smtClean="0"/>
              <a:t> do you speak?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speak </a:t>
            </a:r>
            <a:r>
              <a:rPr lang="en-US" dirty="0" err="1" smtClean="0"/>
              <a:t>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5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like?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like </a:t>
            </a:r>
            <a:r>
              <a:rPr lang="en-US" dirty="0" err="1" smtClean="0"/>
              <a:t>singler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7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dislike?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dislike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48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</TotalTime>
  <Words>57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ALL ABOUT ME</vt:lpstr>
      <vt:lpstr>Where are you from?</vt:lpstr>
      <vt:lpstr>How old are you?</vt:lpstr>
      <vt:lpstr>Whatis your phone number?</vt:lpstr>
      <vt:lpstr>What lenguages do you speak?</vt:lpstr>
      <vt:lpstr>What do you like?</vt:lpstr>
      <vt:lpstr>What do you dislike?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Claudia Gamez</dc:creator>
  <cp:lastModifiedBy>Claudia Gamez</cp:lastModifiedBy>
  <cp:revision>3</cp:revision>
  <dcterms:created xsi:type="dcterms:W3CDTF">2014-08-22T12:37:49Z</dcterms:created>
  <dcterms:modified xsi:type="dcterms:W3CDTF">2014-08-22T13:06:24Z</dcterms:modified>
</cp:coreProperties>
</file>