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45" d="100"/>
          <a:sy n="45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39284-FE95-4B52-AFF4-239BAE079DA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4850A-4F66-405F-9623-5D9C1C90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6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4850A-4F66-405F-9623-5D9C1C9026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1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2003351-9DA1-4CBA-A7B0-621F785A1A5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00327FD-7A9F-4D0D-890F-AF7985A5EE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981200"/>
            <a:ext cx="44958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by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:         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Carlos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 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rivas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5791200" cy="1219199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All about me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1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  <a:latin typeface="Berylium" panose="02000000000000000000" pitchFamily="2" charset="0"/>
                <a:cs typeface="Aharoni" panose="02010803020104030203" pitchFamily="2" charset="-79"/>
              </a:rPr>
              <a:t>I am from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HONDURAS</a:t>
            </a:r>
            <a:endParaRPr lang="en-US" sz="4400" dirty="0" smtClean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Where are you from</a:t>
            </a:r>
            <a:endParaRPr lang="en-US" sz="440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pic>
        <p:nvPicPr>
          <p:cNvPr id="1028" name="Picture 4" descr="http://blogs.elheraldo.hn/rompiendoeltabu/files/2014/08/maravillas-de-Hondur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83058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6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I </a:t>
            </a:r>
            <a:r>
              <a:rPr lang="en-US" sz="40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am 16 years</a:t>
            </a:r>
            <a:endParaRPr lang="en-US" sz="4000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3300"/>
                </a:solidFill>
              </a:rPr>
              <a:t>How old are you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Arnprior" panose="02000400000000000000" pitchFamily="2" charset="0"/>
              </a:rPr>
              <a:t>I AM LIVE </a:t>
            </a:r>
          </a:p>
          <a:p>
            <a:pPr algn="ctr"/>
            <a:r>
              <a:rPr lang="en-US" sz="4000" dirty="0" smtClean="0">
                <a:solidFill>
                  <a:srgbClr val="FFC000"/>
                </a:solidFill>
                <a:latin typeface="Arnprior" panose="02000400000000000000" pitchFamily="2" charset="0"/>
              </a:rPr>
              <a:t>ATLANTA G.</a:t>
            </a:r>
            <a:endParaRPr lang="en-US" sz="4000" dirty="0" smtClean="0">
              <a:solidFill>
                <a:srgbClr val="FFC000"/>
              </a:solidFill>
              <a:latin typeface="Arnprior" panose="020004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Where </a:t>
            </a:r>
            <a:r>
              <a:rPr lang="en-US" dirty="0" smtClean="0">
                <a:latin typeface="Algerian" panose="04020705040A02060702" pitchFamily="82" charset="0"/>
              </a:rPr>
              <a:t>DO YOU LIVE</a:t>
            </a:r>
            <a:r>
              <a:rPr lang="en-US" dirty="0" smtClean="0">
                <a:latin typeface="Algerian" panose="04020705040A02060702" pitchFamily="82" charset="0"/>
              </a:rPr>
              <a:t>?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1026" name="Picture 2" descr="https://encrypted-tbn0.gstatic.com/images?q=tbn:ANd9GcTH_SLnxJj_sbU0s17T8QI24ONbmiwUjw543j4deNz-cfmOtDK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43447"/>
            <a:ext cx="8534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9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1524000"/>
            <a:ext cx="7680960" cy="4724400"/>
          </a:xfrm>
        </p:spPr>
        <p:txBody>
          <a:bodyPr/>
          <a:lstStyle/>
          <a:p>
            <a:r>
              <a:rPr lang="en-US" sz="3600" dirty="0" smtClean="0">
                <a:latin typeface="Goudy Stout" panose="0202090407030B020401" pitchFamily="18" charset="0"/>
              </a:rPr>
              <a:t>my phone</a:t>
            </a:r>
          </a:p>
          <a:p>
            <a:endParaRPr lang="en-US" sz="3600" dirty="0">
              <a:latin typeface="Goudy Stout" panose="0202090407030B020401" pitchFamily="18" charset="0"/>
            </a:endParaRPr>
          </a:p>
          <a:p>
            <a:pPr algn="r"/>
            <a:r>
              <a:rPr lang="en-US" sz="3600" dirty="0" smtClean="0">
                <a:latin typeface="Goudy Stout" panose="0202090407030B020401" pitchFamily="18" charset="0"/>
              </a:rPr>
              <a:t> number is</a:t>
            </a:r>
            <a:r>
              <a:rPr lang="en-US" dirty="0" smtClean="0">
                <a:latin typeface="Goudy Stout" panose="0202090407030B020401" pitchFamily="18" charset="0"/>
              </a:rPr>
              <a:t> 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6788309904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66"/>
                </a:solidFill>
                <a:latin typeface="Forte" panose="03060902040502070203" pitchFamily="66" charset="0"/>
              </a:rPr>
              <a:t>What is you phone number</a:t>
            </a:r>
            <a:endParaRPr lang="en-US" dirty="0">
              <a:solidFill>
                <a:srgbClr val="FF0066"/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98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8000" dirty="0" smtClean="0">
                <a:latin typeface="Algerian" panose="04020705040A02060702" pitchFamily="82" charset="0"/>
              </a:rPr>
              <a:t>English </a:t>
            </a:r>
          </a:p>
          <a:p>
            <a:r>
              <a:rPr lang="en-US" sz="8000" dirty="0">
                <a:latin typeface="Algerian" panose="04020705040A02060702" pitchFamily="82" charset="0"/>
              </a:rPr>
              <a:t> </a:t>
            </a:r>
            <a:r>
              <a:rPr lang="en-US" sz="8000" dirty="0" smtClean="0">
                <a:latin typeface="Algerian" panose="04020705040A02060702" pitchFamily="82" charset="0"/>
              </a:rPr>
              <a:t>       and </a:t>
            </a:r>
          </a:p>
          <a:p>
            <a:pPr algn="r"/>
            <a:r>
              <a:rPr lang="en-US" sz="8000" dirty="0" err="1" smtClean="0">
                <a:latin typeface="Algerian" panose="04020705040A02060702" pitchFamily="82" charset="0"/>
              </a:rPr>
              <a:t>spanish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C0066"/>
                </a:solidFill>
                <a:latin typeface="Algerian" panose="04020705040A02060702" pitchFamily="82" charset="0"/>
              </a:rPr>
              <a:t>What languages do you speak</a:t>
            </a:r>
            <a:endParaRPr lang="en-US" dirty="0">
              <a:solidFill>
                <a:srgbClr val="CC0066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8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7680960" cy="4724400"/>
          </a:xfrm>
        </p:spPr>
        <p:txBody>
          <a:bodyPr/>
          <a:lstStyle/>
          <a:p>
            <a:pPr algn="ctr"/>
            <a:r>
              <a:rPr lang="en-US" dirty="0" smtClean="0">
                <a:latin typeface="Sybil Green" panose="02000506030000020003" pitchFamily="2" charset="0"/>
              </a:rPr>
              <a:t> </a:t>
            </a:r>
            <a:r>
              <a:rPr lang="en-US" sz="4400" dirty="0" smtClean="0">
                <a:latin typeface="Sybil Green" panose="02000506030000020003" pitchFamily="2" charset="0"/>
              </a:rPr>
              <a:t>TBH</a:t>
            </a:r>
            <a:r>
              <a:rPr lang="en-US" sz="4400" dirty="0" smtClean="0">
                <a:latin typeface="Algerian" panose="04020705040A02060702" pitchFamily="82" charset="0"/>
              </a:rPr>
              <a:t>?</a:t>
            </a:r>
          </a:p>
          <a:p>
            <a:r>
              <a:rPr lang="en-US" sz="36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I like to play soccer</a:t>
            </a:r>
            <a:r>
              <a:rPr lang="en-US" sz="3600" dirty="0" smtClean="0">
                <a:latin typeface="Algerian" panose="04020705040A02060702" pitchFamily="82" charset="0"/>
              </a:rPr>
              <a:t> </a:t>
            </a:r>
            <a:r>
              <a:rPr lang="en-US" dirty="0" smtClean="0"/>
              <a:t>,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F0"/>
                </a:solidFill>
              </a:rPr>
              <a:t>&amp;</a:t>
            </a:r>
          </a:p>
          <a:p>
            <a:pPr algn="r"/>
            <a:r>
              <a:rPr lang="en-US" sz="3600" dirty="0" smtClean="0">
                <a:latin typeface="Algerian" panose="04020705040A02060702" pitchFamily="8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I like moment with my family</a:t>
            </a:r>
            <a:r>
              <a:rPr lang="en-US" dirty="0" smtClean="0"/>
              <a:t>,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My favorite team fc </a:t>
            </a:r>
            <a:r>
              <a:rPr lang="en-US" sz="3200" dirty="0" err="1" smtClean="0">
                <a:solidFill>
                  <a:srgbClr val="FFFF00"/>
                </a:solidFill>
                <a:latin typeface="Algerian" panose="04020705040A02060702" pitchFamily="82" charset="0"/>
              </a:rPr>
              <a:t>barcelona</a:t>
            </a:r>
            <a:r>
              <a:rPr lang="en-US" sz="3200" dirty="0" smtClean="0">
                <a:solidFill>
                  <a:srgbClr val="FF0066"/>
                </a:solidFill>
                <a:latin typeface="Algerian" panose="04020705040A02060702" pitchFamily="82" charset="0"/>
              </a:rPr>
              <a:t> </a:t>
            </a:r>
          </a:p>
          <a:p>
            <a:r>
              <a:rPr lang="en-US" sz="3200" dirty="0" smtClean="0">
                <a:solidFill>
                  <a:srgbClr val="FF0066"/>
                </a:solidFill>
                <a:latin typeface="Algerian" panose="04020705040A02060702" pitchFamily="82" charset="0"/>
              </a:rPr>
              <a:t>And I like the girl , I am single girl ,… </a:t>
            </a:r>
            <a:r>
              <a:rPr lang="en-US" sz="3200" dirty="0" err="1" smtClean="0">
                <a:solidFill>
                  <a:srgbClr val="FF0066"/>
                </a:solidFill>
                <a:latin typeface="Algerian" panose="04020705040A02060702" pitchFamily="82" charset="0"/>
              </a:rPr>
              <a:t>lmfo</a:t>
            </a:r>
            <a:r>
              <a:rPr lang="en-US" sz="3200" dirty="0" smtClean="0">
                <a:solidFill>
                  <a:srgbClr val="FF0066"/>
                </a:solidFill>
                <a:latin typeface="Algerian" panose="04020705040A02060702" pitchFamily="82" charset="0"/>
              </a:rPr>
              <a:t> </a:t>
            </a:r>
            <a:endParaRPr lang="en-US" sz="3200" dirty="0">
              <a:solidFill>
                <a:srgbClr val="FF0066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Earwig Factory" panose="02000400000000000000" pitchFamily="2" charset="0"/>
              </a:rPr>
              <a:t>What do you like</a:t>
            </a:r>
            <a:endParaRPr lang="en-US" dirty="0">
              <a:latin typeface="Earwig Factory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7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800" dirty="0" smtClean="0"/>
              <a:t>I DON’T LIKE  THE TEAM </a:t>
            </a:r>
            <a:r>
              <a:rPr lang="en-US" sz="4800" dirty="0"/>
              <a:t>R</a:t>
            </a:r>
            <a:r>
              <a:rPr lang="en-US" sz="4800" dirty="0" smtClean="0"/>
              <a:t>EAL MADRID </a:t>
            </a:r>
          </a:p>
          <a:p>
            <a:pPr algn="ctr"/>
            <a:r>
              <a:rPr lang="en-US" sz="4400" dirty="0" smtClean="0"/>
              <a:t>SPEAK ENGLIHS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C0066"/>
                </a:solidFill>
              </a:rPr>
              <a:t>WHAT</a:t>
            </a:r>
            <a:r>
              <a:rPr lang="en-US" dirty="0" smtClean="0"/>
              <a:t> DO YOU </a:t>
            </a:r>
            <a:r>
              <a:rPr lang="en-US" dirty="0" smtClean="0">
                <a:solidFill>
                  <a:srgbClr val="FF3300"/>
                </a:solidFill>
              </a:rPr>
              <a:t>DISLIKE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CARLOS  RIVAS  LOVE YOU  OK: DONT WORRRY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94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77</TotalTime>
  <Words>116</Words>
  <Application>Microsoft Office PowerPoint</Application>
  <PresentationFormat>On-screen Show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Mylar</vt:lpstr>
      <vt:lpstr>All about me</vt:lpstr>
      <vt:lpstr>Where are you from</vt:lpstr>
      <vt:lpstr>How old are you</vt:lpstr>
      <vt:lpstr>Where DO YOU LIVE?</vt:lpstr>
      <vt:lpstr>What is you phone number</vt:lpstr>
      <vt:lpstr>What languages do you speak</vt:lpstr>
      <vt:lpstr>What do you like</vt:lpstr>
      <vt:lpstr>WHAT DO YOU DISLIKE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creator>carlosrivas</dc:creator>
  <cp:lastModifiedBy>Carlos Rivas</cp:lastModifiedBy>
  <cp:revision>8</cp:revision>
  <dcterms:created xsi:type="dcterms:W3CDTF">2014-08-21T12:59:41Z</dcterms:created>
  <dcterms:modified xsi:type="dcterms:W3CDTF">2014-08-22T13:40:33Z</dcterms:modified>
</cp:coreProperties>
</file>